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E39D6-0832-4004-9254-B3309FF92A1A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D08EF-2B90-4E2C-BBCD-26453FCADE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08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D08EF-2B90-4E2C-BBCD-26453FCADE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9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73F7-E4F6-412E-AE53-40667B25699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7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A05-26A3-4C29-834A-3CE5E90356F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9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737E-2414-48AD-8036-1092993DF0A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69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4341-26DC-4AAE-996E-1EF231FD0AD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618D-F7BE-432A-95CF-ADFA1945C51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38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A2E2-0A5D-4507-9701-0B65AE39ECC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33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F9C3-B288-4B23-8F6B-B9A30536019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06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9E5-A7E3-4829-9070-C546049D945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9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7266-5122-4A59-B791-D79BC8B98C9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78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8F2D-1EC1-449C-AD37-352FEA8E62C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4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2059-36AC-4E15-9F1F-57DE72E1FB2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7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F40B-42CF-4F9E-8189-01F11E027C6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46A1-52A9-4DC3-9489-F3CF9C7EB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82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1440" y="2317089"/>
            <a:ext cx="4389120" cy="22238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24810" y="4734467"/>
            <a:ext cx="3316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12.1 Strength Results for 10 Cubes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1146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2646" y="2463393"/>
            <a:ext cx="4286707" cy="193121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6569" y="4649801"/>
            <a:ext cx="3499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12.2 Strength Results for 1000 Cubes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79570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853" y="2309774"/>
            <a:ext cx="4184294" cy="223845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09394" y="4898289"/>
            <a:ext cx="3558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12.3 Normal Distribution for Strength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5960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7744" y="2148840"/>
            <a:ext cx="4096512" cy="25603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7999" y="4886423"/>
            <a:ext cx="8652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12.4 Two Strength Distributions with Different Standard Deviations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0605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3776" y="2288743"/>
            <a:ext cx="3584448" cy="228051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7999" y="5002368"/>
            <a:ext cx="7349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0" u="none" strike="noStrike" baseline="0" dirty="0" smtClean="0"/>
              <a:t>FIGURE 12.5 Exam Mark Versus </a:t>
            </a:r>
            <a:r>
              <a:rPr lang="fr-FR" sz="1400" b="1" i="0" u="none" strike="noStrike" baseline="0" dirty="0" err="1" smtClean="0"/>
              <a:t>Percentage</a:t>
            </a:r>
            <a:r>
              <a:rPr lang="fr-FR" sz="1400" b="1" i="0" u="none" strike="noStrike" baseline="0" dirty="0" smtClean="0"/>
              <a:t> </a:t>
            </a:r>
            <a:r>
              <a:rPr lang="fr-FR" sz="1400" b="1" i="0" u="none" strike="noStrike" baseline="0" dirty="0" err="1" smtClean="0"/>
              <a:t>Attendance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9840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Custom</PresentationFormat>
  <Paragraphs>11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2015-09-22T04:18:39Z</dcterms:created>
  <dcterms:modified xsi:type="dcterms:W3CDTF">2015-09-22T09:55:48Z</dcterms:modified>
</cp:coreProperties>
</file>